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377" autoAdjust="0"/>
  </p:normalViewPr>
  <p:slideViewPr>
    <p:cSldViewPr>
      <p:cViewPr varScale="1">
        <p:scale>
          <a:sx n="51" d="100"/>
          <a:sy n="51" d="100"/>
        </p:scale>
        <p:origin x="-18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800" dirty="0" smtClean="0">
                <a:latin typeface="Bernard MT Condensed" pitchFamily="18" charset="0"/>
              </a:rPr>
              <a:t>“Let us go on to perfection”</a:t>
            </a:r>
            <a:endParaRPr lang="en-US" sz="1800" dirty="0">
              <a:latin typeface="Bernard MT Condensed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17, 2013 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36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7145-99F5-45F2-BD8A-C5BC05264BC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24341-250B-41D5-88FB-E1085526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73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 textual study of Hebrews 5:9 – 6:3</a:t>
            </a:r>
          </a:p>
          <a:p>
            <a:r>
              <a:rPr lang="en-US" dirty="0" smtClean="0"/>
              <a:t>Preached at West Side on March 17, 2013 AM</a:t>
            </a:r>
          </a:p>
          <a:p>
            <a:r>
              <a:rPr lang="en-US" dirty="0" smtClean="0"/>
              <a:t>Print all three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24341-250B-41D5-88FB-E108552691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35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FA53-B648-4398-9DD1-E06A6ED973D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4346-AB6A-44BE-89AD-F10897A3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9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FA53-B648-4398-9DD1-E06A6ED973D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4346-AB6A-44BE-89AD-F10897A3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2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FA53-B648-4398-9DD1-E06A6ED973D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4346-AB6A-44BE-89AD-F10897A3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1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FA53-B648-4398-9DD1-E06A6ED973D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4346-AB6A-44BE-89AD-F10897A3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95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FA53-B648-4398-9DD1-E06A6ED973D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4346-AB6A-44BE-89AD-F10897A3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0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FA53-B648-4398-9DD1-E06A6ED973D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4346-AB6A-44BE-89AD-F10897A3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5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FA53-B648-4398-9DD1-E06A6ED973D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4346-AB6A-44BE-89AD-F10897A3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6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FA53-B648-4398-9DD1-E06A6ED973D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4346-AB6A-44BE-89AD-F10897A3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43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FA53-B648-4398-9DD1-E06A6ED973D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4346-AB6A-44BE-89AD-F10897A3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9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FA53-B648-4398-9DD1-E06A6ED973D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4346-AB6A-44BE-89AD-F10897A3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1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FA53-B648-4398-9DD1-E06A6ED973D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4346-AB6A-44BE-89AD-F10897A3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ement/>
                    </a14:imgEffect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9FA53-B648-4398-9DD1-E06A6ED973D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24346-AB6A-44BE-89AD-F10897A3B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1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ernard MT Condense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1"/>
            <a:ext cx="8153400" cy="1219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“Let us go on to perfection”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838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Hebrews 5 &amp; 6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819400"/>
            <a:ext cx="8229600" cy="341632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Consider the sad state of those</a:t>
            </a:r>
            <a:br>
              <a:rPr lang="en-US" sz="3600" b="1" dirty="0" smtClean="0"/>
            </a:br>
            <a:r>
              <a:rPr lang="en-US" sz="3600" b="1" dirty="0" smtClean="0"/>
              <a:t>who do not develop from birth</a:t>
            </a:r>
          </a:p>
          <a:p>
            <a:endParaRPr lang="en-US" sz="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Man blind from birth </a:t>
            </a:r>
            <a:r>
              <a:rPr lang="en-US" sz="3200" dirty="0" smtClean="0"/>
              <a:t>(John 9:1-7)</a:t>
            </a:r>
            <a:br>
              <a:rPr lang="en-US" sz="3200" dirty="0" smtClean="0"/>
            </a:br>
            <a:r>
              <a:rPr lang="en-US" sz="3200" i="1" dirty="0" smtClean="0"/>
              <a:t>(Compassion of Jesus</a:t>
            </a:r>
            <a:r>
              <a:rPr lang="en-US" sz="32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Man lame from birth </a:t>
            </a:r>
            <a:r>
              <a:rPr lang="en-US" sz="3200" dirty="0" smtClean="0"/>
              <a:t>(Acts 3:1-8)</a:t>
            </a:r>
            <a:br>
              <a:rPr lang="en-US" sz="3200" dirty="0" smtClean="0"/>
            </a:br>
            <a:r>
              <a:rPr lang="en-US" sz="3200" i="1" dirty="0" smtClean="0"/>
              <a:t>(Compassion of Peter &amp; John)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5106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“Let us go on to perfection”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153400" cy="43434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should mature </a:t>
            </a:r>
            <a:r>
              <a:rPr lang="en-US" b="1" u="sng" dirty="0" smtClean="0"/>
              <a:t>by reason of time</a:t>
            </a:r>
            <a:r>
              <a:rPr lang="en-US" b="1" dirty="0" smtClean="0"/>
              <a:t> (5:12)</a:t>
            </a:r>
          </a:p>
          <a:p>
            <a:pPr marL="457200" lvl="1" indent="0">
              <a:buNone/>
            </a:pPr>
            <a:r>
              <a:rPr lang="en-US" b="1" dirty="0" smtClean="0"/>
              <a:t>Example – Elders (cf. 1 Timothy 3:1-7, esp. 6)</a:t>
            </a:r>
          </a:p>
          <a:p>
            <a:r>
              <a:rPr lang="en-US" b="1" dirty="0" smtClean="0"/>
              <a:t>We should mature </a:t>
            </a:r>
            <a:r>
              <a:rPr lang="en-US" b="1" u="sng" dirty="0" smtClean="0"/>
              <a:t>by reason of use</a:t>
            </a:r>
            <a:r>
              <a:rPr lang="en-US" b="1" dirty="0" smtClean="0"/>
              <a:t> (5:13-14)</a:t>
            </a:r>
          </a:p>
          <a:p>
            <a:pPr marL="457200" lvl="1" indent="0">
              <a:buNone/>
            </a:pPr>
            <a:r>
              <a:rPr lang="en-US" b="1" dirty="0" smtClean="0"/>
              <a:t>Better than bodily exercise (cf. 1 Timothy 4:7-8)</a:t>
            </a:r>
          </a:p>
          <a:p>
            <a:r>
              <a:rPr lang="en-US" b="1" dirty="0" smtClean="0"/>
              <a:t>We should mature because</a:t>
            </a:r>
            <a:br>
              <a:rPr lang="en-US" b="1" dirty="0" smtClean="0"/>
            </a:br>
            <a:r>
              <a:rPr lang="en-US" b="1" u="sng" dirty="0" smtClean="0"/>
              <a:t>it is God’s will for us</a:t>
            </a:r>
            <a:r>
              <a:rPr lang="en-US" b="1" dirty="0" smtClean="0"/>
              <a:t> (6:3)</a:t>
            </a:r>
          </a:p>
          <a:p>
            <a:pPr marL="457200" lvl="1" indent="0">
              <a:buNone/>
            </a:pPr>
            <a:r>
              <a:rPr lang="en-US" b="1" dirty="0" smtClean="0"/>
              <a:t>His will that all saints be perfect</a:t>
            </a:r>
            <a:br>
              <a:rPr lang="en-US" b="1" dirty="0" smtClean="0"/>
            </a:br>
            <a:r>
              <a:rPr lang="en-US" b="1" dirty="0" smtClean="0"/>
              <a:t>(cf. Colossians 1:27-28)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Text of Hebrews 5:9-6:3 gives us at least three reasons why every Christian should mature in Christ: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165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401" y="990600"/>
            <a:ext cx="8153400" cy="914399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/>
              <a:t>Conclusion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471948" y="2438400"/>
            <a:ext cx="8229600" cy="2862322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God calls us to mature.  Should we have time and opportunity – may we all fulfill His will in this.</a:t>
            </a:r>
          </a:p>
          <a:p>
            <a:endParaRPr lang="en-US" sz="3600" b="1" i="1" dirty="0"/>
          </a:p>
          <a:p>
            <a:r>
              <a:rPr lang="en-US" sz="3600" b="1" i="1" dirty="0" smtClean="0"/>
              <a:t>“And this we will do if God permits” (6:3)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57834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154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“Let us go on to perfection”</vt:lpstr>
      <vt:lpstr>“Let us go on to perfection”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“Let us go on to perfection”</dc:title>
  <dc:creator>Stan</dc:creator>
  <cp:lastModifiedBy>Stan</cp:lastModifiedBy>
  <cp:revision>5</cp:revision>
  <dcterms:created xsi:type="dcterms:W3CDTF">2013-03-17T05:32:17Z</dcterms:created>
  <dcterms:modified xsi:type="dcterms:W3CDTF">2013-03-17T06:05:44Z</dcterms:modified>
</cp:coreProperties>
</file>